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1" r:id="rId2"/>
    <p:sldId id="257" r:id="rId3"/>
    <p:sldId id="260" r:id="rId4"/>
    <p:sldId id="293" r:id="rId5"/>
    <p:sldId id="262" r:id="rId6"/>
    <p:sldId id="261" r:id="rId7"/>
    <p:sldId id="256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54C5"/>
    <a:srgbClr val="A94FC5"/>
    <a:srgbClr val="229FCD"/>
    <a:srgbClr val="F6F6F6"/>
    <a:srgbClr val="219ECC"/>
    <a:srgbClr val="C180D5"/>
    <a:srgbClr val="757575"/>
    <a:srgbClr val="3DA3C9"/>
    <a:srgbClr val="C07FD5"/>
    <a:srgbClr val="D286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15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73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295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870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380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385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783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52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85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7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969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851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34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63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191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530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9B902-F0A4-4393-AFC1-4EA86126DC7D}" type="datetimeFigureOut">
              <a:rPr lang="pl-PL" smtClean="0"/>
              <a:t>2017-07-24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A3C6A2-9747-4684-9649-B04E83953F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957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1" y="2349062"/>
            <a:ext cx="6786069" cy="18108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27" y="2316399"/>
            <a:ext cx="1876149" cy="1876149"/>
          </a:xfrm>
          <a:prstGeom prst="rect">
            <a:avLst/>
          </a:prstGeom>
        </p:spPr>
      </p:pic>
      <p:sp>
        <p:nvSpPr>
          <p:cNvPr id="8" name="Elipsa 7"/>
          <p:cNvSpPr/>
          <p:nvPr/>
        </p:nvSpPr>
        <p:spPr>
          <a:xfrm>
            <a:off x="9303901" y="3444689"/>
            <a:ext cx="299544" cy="299544"/>
          </a:xfrm>
          <a:prstGeom prst="ellipse">
            <a:avLst/>
          </a:prstGeom>
          <a:solidFill>
            <a:srgbClr val="008D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8130080" y="2761767"/>
            <a:ext cx="183901" cy="180802"/>
          </a:xfrm>
          <a:prstGeom prst="ellipse">
            <a:avLst/>
          </a:prstGeom>
          <a:solidFill>
            <a:srgbClr val="008D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656811" y="5849073"/>
            <a:ext cx="9114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INNOWACYJNI</a:t>
            </a:r>
            <a:r>
              <a:rPr lang="pl-PL" sz="4000" b="1" dirty="0" smtClean="0">
                <a:ln w="0"/>
                <a:solidFill>
                  <a:srgbClr val="219E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.mazovia.pl</a:t>
            </a:r>
            <a:endParaRPr lang="pl-PL" sz="4000" b="1" dirty="0" smtClean="0">
              <a:ln w="0"/>
              <a:solidFill>
                <a:srgbClr val="219EC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2"/>
    </mc:Choice>
    <mc:Fallback xmlns="">
      <p:transition spd="slow" advTm="41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46 C -0.00781 0.01297 -0.02669 0.00602 -0.06159 -0.01666 C -0.09596 -0.04004 -0.1181 -0.07592 -0.11393 -0.09907 C -0.10911 -0.12152 -0.05937 -0.10763 -0.02487 -0.0831 C 0.04688 0.00487 0.00287 0.00649 -0.00013 -0.00046 Z " pathEditMode="relative" rAng="6660000" ptsTypes="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0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559" y="-136034"/>
            <a:ext cx="1165364" cy="1165364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730881" y="4741325"/>
            <a:ext cx="90685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</a:t>
            </a:r>
            <a:r>
              <a:rPr lang="pl-PL" sz="4000" b="1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EDYCJA KONKURSU </a:t>
            </a:r>
            <a:r>
              <a:rPr lang="pl-PL" sz="6000" b="1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INNOWATOR MAZOWSZA</a:t>
            </a:r>
            <a:endParaRPr lang="pl-PL" sz="5500" b="1" dirty="0" smtClean="0">
              <a:ln w="0"/>
              <a:solidFill>
                <a:srgbClr val="A94FC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8795241" y="-969375"/>
            <a:ext cx="3538625" cy="4855652"/>
            <a:chOff x="3108116" y="-3844114"/>
            <a:chExt cx="3538625" cy="4855652"/>
          </a:xfrm>
        </p:grpSpPr>
        <p:sp>
          <p:nvSpPr>
            <p:cNvPr id="9" name="Pasek ukośny 8"/>
            <p:cNvSpPr/>
            <p:nvPr/>
          </p:nvSpPr>
          <p:spPr>
            <a:xfrm flipH="1">
              <a:off x="3108116" y="-2966224"/>
              <a:ext cx="3538625" cy="3538625"/>
            </a:xfrm>
            <a:prstGeom prst="diagStrip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5" name="pole tekstowe 4"/>
            <p:cNvSpPr txBox="1"/>
            <p:nvPr/>
          </p:nvSpPr>
          <p:spPr>
            <a:xfrm rot="2700000">
              <a:off x="2614631" y="-2154952"/>
              <a:ext cx="48556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700" dirty="0" smtClean="0">
                  <a:solidFill>
                    <a:schemeClr val="bg1"/>
                  </a:solidFill>
                </a:rPr>
                <a:t>NABÓR WNIOSKÓW</a:t>
              </a:r>
            </a:p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DO 25 WRZEŚNIA BR.</a:t>
              </a:r>
            </a:p>
            <a:p>
              <a:pPr algn="ctr"/>
              <a:endParaRPr lang="pl-PL" sz="3000" b="1" dirty="0"/>
            </a:p>
          </p:txBody>
        </p:sp>
      </p:grpSp>
      <p:pic>
        <p:nvPicPr>
          <p:cNvPr id="8" name="Obraz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72" y="446648"/>
            <a:ext cx="3879696" cy="4125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8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-0.10898 -0.03264 L -0.22396 0.1 L -0.27786 0.07847 C -0.27565 0.09375 -0.27344 0.1088 -0.27109 0.12338 L -0.30417 0.12338 C -0.30677 0.18449 -0.30924 0.2456 -0.31107 0.30648 L -0.16263 0.50347 C -0.16953 0.5338 -0.17669 0.56435 -0.18346 0.5956 L -0.14075 0.64954 L -0.10599 0.62107 L -0.05195 0.64954 C -0.05273 0.56134 -0.05352 0.47222 -0.05391 0.38496 L 0.01849 0.33218 L -0.0224 0.1257 L -0.06068 0.1294 C -0.0625 0.11343 -0.06419 0.09746 -0.06641 0.08241 L -0.09674 0.06273 C -0.09961 0.0331 -0.10208 0.00417 -0.10469 -0.02523 L -4.16667E-7 -1.85185E-6 Z " pathEditMode="relative" rAng="0" ptsTypes="AAAAAAAAAAAAAAAAAAAA">
                                      <p:cBhvr>
                                        <p:cTn id="6" dur="5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35" y="308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06754" y="3582172"/>
            <a:ext cx="8957799" cy="120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5500" cap="small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młoda </a:t>
            </a:r>
            <a:r>
              <a:rPr lang="pl-PL" sz="5500" cap="small" dirty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pl-PL" sz="5500" cap="small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nnowacyjna </a:t>
            </a:r>
            <a:r>
              <a:rPr lang="pl-PL" sz="5500" b="1" cap="small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firma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7798" y="5130460"/>
            <a:ext cx="9878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500" cap="small" dirty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pl-PL" sz="5500" cap="small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nnowacyjny młody </a:t>
            </a:r>
            <a:r>
              <a:rPr lang="pl-PL" sz="5500" b="1" cap="small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naukowiec</a:t>
            </a:r>
            <a:endParaRPr lang="pl-PL" sz="1700" kern="1100" dirty="0" smtClean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just"/>
            <a:endParaRPr lang="pl-PL" sz="1700" kern="1100" dirty="0" smtClean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43383" y="504186"/>
            <a:ext cx="65123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400" dirty="0" smtClean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KONKURS ORGANIZOWANY </a:t>
            </a:r>
          </a:p>
          <a:p>
            <a:r>
              <a:rPr lang="pl-PL" sz="3400" dirty="0" smtClean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 DWÓCH KATEGORIACH</a:t>
            </a:r>
            <a:endParaRPr lang="pl-PL" sz="2200" dirty="0" smtClean="0">
              <a:ln w="0"/>
              <a:solidFill>
                <a:srgbClr val="229FC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8795241" y="-969375"/>
            <a:ext cx="3538625" cy="4855652"/>
            <a:chOff x="3108116" y="-3844114"/>
            <a:chExt cx="3538625" cy="4855652"/>
          </a:xfrm>
        </p:grpSpPr>
        <p:sp>
          <p:nvSpPr>
            <p:cNvPr id="9" name="Pasek ukośny 8"/>
            <p:cNvSpPr/>
            <p:nvPr/>
          </p:nvSpPr>
          <p:spPr>
            <a:xfrm flipH="1">
              <a:off x="3108116" y="-2966224"/>
              <a:ext cx="3538625" cy="3538625"/>
            </a:xfrm>
            <a:prstGeom prst="diagStrip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11" name="pole tekstowe 10"/>
            <p:cNvSpPr txBox="1"/>
            <p:nvPr/>
          </p:nvSpPr>
          <p:spPr>
            <a:xfrm rot="2700000">
              <a:off x="2614631" y="-2154952"/>
              <a:ext cx="48556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700" dirty="0" smtClean="0">
                  <a:solidFill>
                    <a:schemeClr val="bg1"/>
                  </a:solidFill>
                </a:rPr>
                <a:t>NABÓR WNIOSKÓW</a:t>
              </a:r>
            </a:p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DO 25 WRZEŚNIA BR.</a:t>
              </a:r>
            </a:p>
            <a:p>
              <a:pPr algn="ctr"/>
              <a:endParaRPr lang="pl-PL" sz="3000" b="1" dirty="0"/>
            </a:p>
          </p:txBody>
        </p:sp>
      </p:grpSp>
      <p:pic>
        <p:nvPicPr>
          <p:cNvPr id="13" name="Obraz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191" y="554506"/>
            <a:ext cx="3021771" cy="323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04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05095" y="1975908"/>
            <a:ext cx="4475197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500" b="1" cap="small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młoda innowacyjna</a:t>
            </a:r>
          </a:p>
          <a:p>
            <a:r>
              <a:rPr lang="pl-PL" sz="5500" b="1" cap="small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firma</a:t>
            </a:r>
          </a:p>
          <a:p>
            <a:r>
              <a:rPr lang="pl-PL" sz="20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firma z </a:t>
            </a:r>
            <a:r>
              <a:rPr lang="pl-PL" sz="20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sektora </a:t>
            </a:r>
            <a:r>
              <a:rPr lang="pl-PL" sz="20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małych i średnich </a:t>
            </a:r>
            <a:r>
              <a:rPr lang="pl-PL" sz="20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przedsiębiorstw istniejącą nie dłużej niż 10 </a:t>
            </a:r>
            <a:r>
              <a:rPr lang="pl-PL" sz="20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lat na terenie województwa mazowieckiego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5080292" y="1677827"/>
            <a:ext cx="452424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500" b="1" cap="small" dirty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pl-PL" sz="5500" b="1" cap="small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nnowacyjny młody naukowiec</a:t>
            </a:r>
          </a:p>
          <a:p>
            <a:pPr algn="r"/>
            <a:r>
              <a:rPr lang="pl-PL" sz="2000" kern="11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młodzi, kreatywni naukowcy </a:t>
            </a:r>
          </a:p>
          <a:p>
            <a:pPr algn="r"/>
            <a:r>
              <a:rPr lang="pl-PL" sz="2000" kern="11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 Mazowsza w wieku do 39 lat,</a:t>
            </a:r>
          </a:p>
          <a:p>
            <a:pPr algn="r"/>
            <a:r>
              <a:rPr lang="pl-PL" sz="2000" kern="11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 zakończonym przewodem doktorskim lub stopniem doktora</a:t>
            </a:r>
          </a:p>
          <a:p>
            <a:pPr algn="r"/>
            <a:r>
              <a:rPr lang="pl-PL" sz="2000" kern="11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uzyskanym w ciągu ostatnich 3lat</a:t>
            </a:r>
          </a:p>
          <a:p>
            <a:pPr algn="just"/>
            <a:endParaRPr lang="pl-PL" sz="2000" kern="1100" dirty="0" smtClean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8795241" y="-969375"/>
            <a:ext cx="3538625" cy="4855652"/>
            <a:chOff x="3108116" y="-3844114"/>
            <a:chExt cx="3538625" cy="4855652"/>
          </a:xfrm>
        </p:grpSpPr>
        <p:sp>
          <p:nvSpPr>
            <p:cNvPr id="8" name="Pasek ukośny 7"/>
            <p:cNvSpPr/>
            <p:nvPr/>
          </p:nvSpPr>
          <p:spPr>
            <a:xfrm flipH="1">
              <a:off x="3108116" y="-2966224"/>
              <a:ext cx="3538625" cy="3538625"/>
            </a:xfrm>
            <a:prstGeom prst="diagStrip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9" name="pole tekstowe 8"/>
            <p:cNvSpPr txBox="1"/>
            <p:nvPr/>
          </p:nvSpPr>
          <p:spPr>
            <a:xfrm rot="2700000">
              <a:off x="2614631" y="-2154952"/>
              <a:ext cx="48556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700" dirty="0" smtClean="0">
                  <a:solidFill>
                    <a:schemeClr val="bg1"/>
                  </a:solidFill>
                </a:rPr>
                <a:t>NABÓR WNIOSKÓW</a:t>
              </a:r>
            </a:p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DO 25 WRZEŚNIA BR.</a:t>
              </a:r>
            </a:p>
            <a:p>
              <a:pPr algn="ctr"/>
              <a:endParaRPr lang="pl-PL" sz="3000" b="1" dirty="0"/>
            </a:p>
          </p:txBody>
        </p:sp>
      </p:grpSp>
      <p:pic>
        <p:nvPicPr>
          <p:cNvPr id="12" name="Obraz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52" y="161984"/>
            <a:ext cx="2564717" cy="2617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272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-1207037" y="1192733"/>
            <a:ext cx="792204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400" cap="small" dirty="0" smtClean="0">
                <a:ln w="0"/>
                <a:solidFill>
                  <a:srgbClr val="3DA3C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młoda</a:t>
            </a:r>
          </a:p>
          <a:p>
            <a:pPr algn="ctr"/>
            <a:r>
              <a:rPr lang="pl-PL" sz="3400" cap="small" dirty="0" smtClean="0">
                <a:ln w="0"/>
                <a:solidFill>
                  <a:srgbClr val="3DA3C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innowacyjna firma</a:t>
            </a:r>
          </a:p>
          <a:p>
            <a:pPr algn="ctr"/>
            <a:endParaRPr lang="pl-PL" sz="3400" cap="small" dirty="0" smtClean="0">
              <a:ln w="0"/>
              <a:solidFill>
                <a:srgbClr val="3DA3C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l-PL" sz="30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miejsce: </a:t>
            </a:r>
            <a:r>
              <a:rPr lang="pl-PL" sz="34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25.000 </a:t>
            </a:r>
            <a:r>
              <a:rPr lang="pl-PL" sz="34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zł</a:t>
            </a:r>
            <a:endParaRPr lang="pl-PL" sz="34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l-PL" sz="30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II miejsce: </a:t>
            </a:r>
            <a:r>
              <a:rPr lang="pl-PL" sz="34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15.000 </a:t>
            </a:r>
            <a:r>
              <a:rPr lang="pl-PL" sz="34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zł</a:t>
            </a:r>
            <a:endParaRPr lang="pl-PL" sz="34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l-PL" sz="30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III miejsce: </a:t>
            </a:r>
            <a:r>
              <a:rPr lang="pl-PL" sz="34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10.000 </a:t>
            </a:r>
            <a:r>
              <a:rPr lang="pl-PL" sz="34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zł</a:t>
            </a:r>
            <a:endParaRPr lang="pl-PL" sz="3400" dirty="0" smtClean="0">
              <a:ln w="0"/>
              <a:solidFill>
                <a:srgbClr val="229FC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232367" y="1148579"/>
            <a:ext cx="46754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400" cap="small" dirty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pl-PL" sz="3400" cap="small" dirty="0" smtClean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nnowacyjny</a:t>
            </a:r>
          </a:p>
          <a:p>
            <a:pPr algn="ctr"/>
            <a:r>
              <a:rPr lang="pl-PL" sz="3400" cap="small" dirty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</a:t>
            </a:r>
            <a:r>
              <a:rPr lang="pl-PL" sz="3400" cap="small" dirty="0" smtClean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łody </a:t>
            </a:r>
            <a:r>
              <a:rPr lang="pl-PL" sz="3400" cap="small" dirty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</a:t>
            </a:r>
            <a:r>
              <a:rPr lang="pl-PL" sz="3400" cap="small" dirty="0" smtClean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aukowiec</a:t>
            </a:r>
          </a:p>
          <a:p>
            <a:pPr algn="ctr"/>
            <a:endParaRPr lang="pl-PL" sz="3400" cap="small" dirty="0" smtClean="0">
              <a:ln w="0"/>
              <a:solidFill>
                <a:srgbClr val="229FC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l-PL" sz="30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 </a:t>
            </a:r>
            <a:r>
              <a:rPr lang="pl-PL" sz="30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miejsce: </a:t>
            </a:r>
            <a:r>
              <a:rPr lang="pl-PL" sz="34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15.000 </a:t>
            </a:r>
            <a:r>
              <a:rPr lang="pl-PL" sz="34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zł</a:t>
            </a:r>
            <a:endParaRPr lang="pl-PL" sz="34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l-PL" sz="30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II miejsce: </a:t>
            </a:r>
            <a:r>
              <a:rPr lang="pl-PL" sz="34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12.500 </a:t>
            </a:r>
            <a:r>
              <a:rPr lang="pl-PL" sz="34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zł</a:t>
            </a:r>
            <a:endParaRPr lang="pl-PL" sz="3400" dirty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l-PL" sz="30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III miejsce: </a:t>
            </a:r>
            <a:r>
              <a:rPr lang="pl-PL" sz="34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10.000 </a:t>
            </a:r>
            <a:r>
              <a:rPr lang="pl-PL" sz="34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zł</a:t>
            </a:r>
          </a:p>
          <a:p>
            <a:pPr algn="just"/>
            <a:endParaRPr lang="pl-PL" sz="3400" kern="1100" dirty="0" smtClean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76811" y="-57376"/>
            <a:ext cx="87405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500" b="1" dirty="0" smtClean="0">
                <a:ln w="0"/>
                <a:solidFill>
                  <a:srgbClr val="229FC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NAGRODY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594457" y="5673060"/>
            <a:ext cx="497564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>
                <a:ln w="0"/>
                <a:solidFill>
                  <a:srgbClr val="C180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Nagrody pieniężne dla laureatów konkursu zostały sfinansowane ze środków budżetu Samorządu Województwa Mazowieckiego.</a:t>
            </a:r>
          </a:p>
          <a:p>
            <a:pPr algn="ctr"/>
            <a:endParaRPr lang="pl-PL" sz="1700" kern="1100" dirty="0" smtClean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8795241" y="-969375"/>
            <a:ext cx="3538625" cy="4855652"/>
            <a:chOff x="3108116" y="-3844114"/>
            <a:chExt cx="3538625" cy="4855652"/>
          </a:xfrm>
        </p:grpSpPr>
        <p:sp>
          <p:nvSpPr>
            <p:cNvPr id="11" name="Pasek ukośny 10"/>
            <p:cNvSpPr/>
            <p:nvPr/>
          </p:nvSpPr>
          <p:spPr>
            <a:xfrm flipH="1">
              <a:off x="3108116" y="-2966224"/>
              <a:ext cx="3538625" cy="3538625"/>
            </a:xfrm>
            <a:prstGeom prst="diagStrip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 rot="2700000">
              <a:off x="2614631" y="-2154952"/>
              <a:ext cx="48556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700" dirty="0" smtClean="0">
                  <a:solidFill>
                    <a:schemeClr val="bg1"/>
                  </a:solidFill>
                </a:rPr>
                <a:t>NABÓR WNIOSKÓW</a:t>
              </a:r>
            </a:p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DO 25 WRZEŚNIA BR.</a:t>
              </a:r>
            </a:p>
            <a:p>
              <a:pPr algn="ctr"/>
              <a:endParaRPr lang="pl-PL" sz="3000" b="1" dirty="0"/>
            </a:p>
          </p:txBody>
        </p:sp>
      </p:grpSp>
      <p:sp>
        <p:nvSpPr>
          <p:cNvPr id="3" name="pole tekstowe 2"/>
          <p:cNvSpPr txBox="1"/>
          <p:nvPr/>
        </p:nvSpPr>
        <p:spPr>
          <a:xfrm>
            <a:off x="3751635" y="4553756"/>
            <a:ext cx="530465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500" dirty="0" smtClean="0">
                <a:solidFill>
                  <a:schemeClr val="bg2">
                    <a:lumMod val="50000"/>
                  </a:schemeClr>
                </a:solidFill>
                <a:latin typeface="Freestyle Script" panose="030804020302050B0404" pitchFamily="66" charset="0"/>
              </a:rPr>
              <a:t>+ nagrody od Partnerów Konkursu</a:t>
            </a:r>
            <a:endParaRPr lang="pl-PL" sz="4500" dirty="0">
              <a:solidFill>
                <a:schemeClr val="bg2">
                  <a:lumMod val="50000"/>
                </a:schemeClr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2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8795241" y="-969375"/>
            <a:ext cx="3538625" cy="4855652"/>
            <a:chOff x="3108116" y="-3844114"/>
            <a:chExt cx="3538625" cy="4855652"/>
          </a:xfrm>
        </p:grpSpPr>
        <p:sp>
          <p:nvSpPr>
            <p:cNvPr id="11" name="Pasek ukośny 10"/>
            <p:cNvSpPr/>
            <p:nvPr/>
          </p:nvSpPr>
          <p:spPr>
            <a:xfrm flipH="1">
              <a:off x="3108116" y="-2966224"/>
              <a:ext cx="3538625" cy="3538625"/>
            </a:xfrm>
            <a:prstGeom prst="diagStrip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12" name="pole tekstowe 11"/>
            <p:cNvSpPr txBox="1"/>
            <p:nvPr/>
          </p:nvSpPr>
          <p:spPr>
            <a:xfrm rot="2700000">
              <a:off x="2614631" y="-2154952"/>
              <a:ext cx="485565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700" dirty="0" smtClean="0">
                  <a:solidFill>
                    <a:schemeClr val="bg1"/>
                  </a:solidFill>
                </a:rPr>
                <a:t>NABÓR WNIOSKÓW</a:t>
              </a:r>
            </a:p>
            <a:p>
              <a:pPr algn="ctr"/>
              <a:r>
                <a:rPr lang="pl-PL" sz="3000" b="1" dirty="0" smtClean="0">
                  <a:solidFill>
                    <a:schemeClr val="bg1"/>
                  </a:solidFill>
                </a:rPr>
                <a:t>DO 25 WRZEŚNIA BR.</a:t>
              </a:r>
            </a:p>
            <a:p>
              <a:pPr algn="ctr"/>
              <a:endParaRPr lang="pl-PL" sz="3000" b="1" dirty="0"/>
            </a:p>
          </p:txBody>
        </p:sp>
      </p:grpSp>
      <p:sp>
        <p:nvSpPr>
          <p:cNvPr id="13" name="pole tekstowe 12"/>
          <p:cNvSpPr txBox="1"/>
          <p:nvPr/>
        </p:nvSpPr>
        <p:spPr>
          <a:xfrm>
            <a:off x="2895115" y="4215018"/>
            <a:ext cx="485785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ORGANIZATOR:</a:t>
            </a:r>
            <a:endParaRPr lang="pl-PL" sz="3000" dirty="0" smtClean="0">
              <a:ln w="0"/>
              <a:solidFill>
                <a:schemeClr val="bg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l-PL" sz="30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Samorząd Województwa</a:t>
            </a:r>
          </a:p>
          <a:p>
            <a:pPr algn="ctr"/>
            <a:r>
              <a:rPr lang="pl-PL" sz="3000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Mazowieckiego</a:t>
            </a:r>
          </a:p>
        </p:txBody>
      </p:sp>
      <p:pic>
        <p:nvPicPr>
          <p:cNvPr id="10" name="Obraz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813" y="306979"/>
            <a:ext cx="3448050" cy="3609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146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1741948" y="4256136"/>
            <a:ext cx="91145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smtClean="0">
                <a:ln w="0"/>
                <a:solidFill>
                  <a:srgbClr val="A94F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INNOWACYJNI</a:t>
            </a:r>
            <a:r>
              <a:rPr lang="pl-PL" sz="5000" b="1" dirty="0" smtClean="0">
                <a:ln w="0"/>
                <a:solidFill>
                  <a:srgbClr val="219EC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.mazovia.pl</a:t>
            </a:r>
          </a:p>
        </p:txBody>
      </p:sp>
      <p:sp>
        <p:nvSpPr>
          <p:cNvPr id="2" name="Prostokąt 1"/>
          <p:cNvSpPr/>
          <p:nvPr/>
        </p:nvSpPr>
        <p:spPr>
          <a:xfrm>
            <a:off x="1924050" y="3319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3200" b="1" dirty="0" smtClean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SZCZEGÓŁY NA STRONIE: </a:t>
            </a:r>
            <a:endParaRPr lang="pl-PL" sz="3200" b="1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439" y="83226"/>
            <a:ext cx="1593222" cy="245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5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Faseta">
  <a:themeElements>
    <a:clrScheme name="Niestandardowy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93C9"/>
      </a:accent1>
      <a:accent2>
        <a:srgbClr val="EEB8EA"/>
      </a:accent2>
      <a:accent3>
        <a:srgbClr val="F0D66A"/>
      </a:accent3>
      <a:accent4>
        <a:srgbClr val="C9F0FE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728</TotalTime>
  <Words>166</Words>
  <Application>Microsoft Office PowerPoint</Application>
  <PresentationFormat>Panoramiczny</PresentationFormat>
  <Paragraphs>44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Aharoni</vt:lpstr>
      <vt:lpstr>Arial</vt:lpstr>
      <vt:lpstr>Calibri</vt:lpstr>
      <vt:lpstr>Freestyle Script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Milewska</dc:creator>
  <cp:lastModifiedBy>Jasińska Aleksandra</cp:lastModifiedBy>
  <cp:revision>47</cp:revision>
  <dcterms:created xsi:type="dcterms:W3CDTF">2015-07-21T11:34:27Z</dcterms:created>
  <dcterms:modified xsi:type="dcterms:W3CDTF">2017-07-24T08:23:49Z</dcterms:modified>
</cp:coreProperties>
</file>