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61" r:id="rId5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3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DA49-F03F-4D76-B398-095AF2B5EFD1}" type="datetimeFigureOut">
              <a:rPr lang="pl-PL" smtClean="0"/>
              <a:pPr/>
              <a:t>2012-11-13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AE58-8C1E-4295-80C9-ACB6B1CA960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3422">
    <p:wheel spokes="8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DA49-F03F-4D76-B398-095AF2B5EFD1}" type="datetimeFigureOut">
              <a:rPr lang="pl-PL" smtClean="0"/>
              <a:pPr/>
              <a:t>2012-11-13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AE58-8C1E-4295-80C9-ACB6B1CA960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3422">
    <p:wheel spokes="8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DA49-F03F-4D76-B398-095AF2B5EFD1}" type="datetimeFigureOut">
              <a:rPr lang="pl-PL" smtClean="0"/>
              <a:pPr/>
              <a:t>2012-11-13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AE58-8C1E-4295-80C9-ACB6B1CA960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3422">
    <p:wheel spokes="8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DA49-F03F-4D76-B398-095AF2B5EFD1}" type="datetimeFigureOut">
              <a:rPr lang="pl-PL" smtClean="0"/>
              <a:pPr/>
              <a:t>2012-11-13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AE58-8C1E-4295-80C9-ACB6B1CA960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3422">
    <p:wheel spokes="8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owolny kształt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DA49-F03F-4D76-B398-095AF2B5EFD1}" type="datetimeFigureOut">
              <a:rPr lang="pl-PL" smtClean="0"/>
              <a:pPr/>
              <a:t>2012-11-13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AE58-8C1E-4295-80C9-ACB6B1CA960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advTm="3422">
    <p:wheel spokes="8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DA49-F03F-4D76-B398-095AF2B5EFD1}" type="datetimeFigureOut">
              <a:rPr lang="pl-PL" smtClean="0"/>
              <a:pPr/>
              <a:t>2012-11-13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AE58-8C1E-4295-80C9-ACB6B1CA960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3422">
    <p:wheel spokes="8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DA49-F03F-4D76-B398-095AF2B5EFD1}" type="datetimeFigureOut">
              <a:rPr lang="pl-PL" smtClean="0"/>
              <a:pPr/>
              <a:t>2012-11-13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AE58-8C1E-4295-80C9-ACB6B1CA960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3422">
    <p:wheel spokes="8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DA49-F03F-4D76-B398-095AF2B5EFD1}" type="datetimeFigureOut">
              <a:rPr lang="pl-PL" smtClean="0"/>
              <a:pPr/>
              <a:t>2012-11-13</a:t>
            </a:fld>
            <a:endParaRPr lang="pl-PL"/>
          </a:p>
        </p:txBody>
      </p:sp>
      <p:sp>
        <p:nvSpPr>
          <p:cNvPr id="8" name="Symbol zastępczy numeru slajd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9ACAE58-8C1E-4295-80C9-ACB6B1CA9602}" type="slidenum">
              <a:rPr lang="pl-PL" smtClean="0"/>
              <a:pPr/>
              <a:t>‹#›</a:t>
            </a:fld>
            <a:endParaRPr lang="pl-PL"/>
          </a:p>
        </p:txBody>
      </p:sp>
      <p:sp>
        <p:nvSpPr>
          <p:cNvPr id="9" name="Symbol zastępczy stopki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pl-PL"/>
          </a:p>
        </p:txBody>
      </p:sp>
    </p:spTree>
  </p:cSld>
  <p:clrMapOvr>
    <a:masterClrMapping/>
  </p:clrMapOvr>
  <p:transition advTm="3422">
    <p:wheel spokes="8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DA49-F03F-4D76-B398-095AF2B5EFD1}" type="datetimeFigureOut">
              <a:rPr lang="pl-PL" smtClean="0"/>
              <a:pPr/>
              <a:t>2012-11-13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AE58-8C1E-4295-80C9-ACB6B1CA960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3422">
    <p:wheel spokes="8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52DA49-F03F-4D76-B398-095AF2B5EFD1}" type="datetimeFigureOut">
              <a:rPr lang="pl-PL" smtClean="0"/>
              <a:pPr/>
              <a:t>2012-11-13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A9ACAE58-8C1E-4295-80C9-ACB6B1CA960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3422">
    <p:wheel spokes="8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3752DA49-F03F-4D76-B398-095AF2B5EFD1}" type="datetimeFigureOut">
              <a:rPr lang="pl-PL" smtClean="0"/>
              <a:pPr/>
              <a:t>2012-11-13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ACAE58-8C1E-4295-80C9-ACB6B1CA9602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  <p:transition advTm="3422">
    <p:wheel spokes="8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Dowolny kształt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owolny kształt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3752DA49-F03F-4D76-B398-095AF2B5EFD1}" type="datetimeFigureOut">
              <a:rPr lang="pl-PL" smtClean="0"/>
              <a:pPr/>
              <a:t>2012-11-13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A9ACAE58-8C1E-4295-80C9-ACB6B1CA9602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advTm="3422">
    <p:wheel spokes="8"/>
  </p:transition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dirty="0" smtClean="0"/>
              <a:t>Fundusze zostały przekazane na orlik w Jedlińsku</a:t>
            </a:r>
            <a:endParaRPr lang="pl-PL" dirty="0"/>
          </a:p>
        </p:txBody>
      </p:sp>
    </p:spTree>
  </p:cSld>
  <p:clrMapOvr>
    <a:masterClrMapping/>
  </p:clrMapOvr>
  <p:transition spd="slow" advTm="3500">
    <p:wheel spokes="8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Boisko jest przeznaczone przede wszystkim do grania w piłkę nożną jak i w siatkę czy kosza. Wszyscy się cieszą że jest takie miejsce w którym mogą sobie bezpiecznie pograć i się zrelaksować.</a:t>
            </a:r>
            <a:endParaRPr lang="pl-PL" sz="2800" dirty="0"/>
          </a:p>
        </p:txBody>
      </p:sp>
      <p:pic>
        <p:nvPicPr>
          <p:cNvPr id="1026" name="Picture 2" descr="C:\Documents and Settings\Administrator\Pulpit\Orlik\boisko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71736" y="4000504"/>
            <a:ext cx="3666397" cy="2455569"/>
          </a:xfrm>
          <a:prstGeom prst="rect">
            <a:avLst/>
          </a:prstGeom>
          <a:noFill/>
        </p:spPr>
      </p:pic>
      <p:pic>
        <p:nvPicPr>
          <p:cNvPr id="1027" name="Picture 3" descr="C:\Documents and Settings\Administrator\Pulpit\Orlik\boisko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 rot="1798231">
            <a:off x="6341432" y="542349"/>
            <a:ext cx="2587349" cy="1554206"/>
          </a:xfrm>
          <a:prstGeom prst="rect">
            <a:avLst/>
          </a:prstGeom>
          <a:noFill/>
        </p:spPr>
      </p:pic>
    </p:spTree>
  </p:cSld>
  <p:clrMapOvr>
    <a:masterClrMapping/>
  </p:clrMapOvr>
  <p:transition spd="slow" advTm="12953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2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4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800" dirty="0" smtClean="0"/>
              <a:t>Do całego orlika należą szatnie, w których dzieci i młodziesz przebiera się na wiele zorganizowanych turnieji. </a:t>
            </a:r>
            <a:endParaRPr lang="pl-PL" sz="2800" dirty="0"/>
          </a:p>
        </p:txBody>
      </p:sp>
      <p:pic>
        <p:nvPicPr>
          <p:cNvPr id="2050" name="Picture 2" descr="C:\Documents and Settings\Administrator\Pulpit\Orlik\sztnie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1236952">
            <a:off x="4429124" y="3643314"/>
            <a:ext cx="3983375" cy="2351090"/>
          </a:xfrm>
          <a:prstGeom prst="rect">
            <a:avLst/>
          </a:prstGeom>
          <a:noFill/>
        </p:spPr>
      </p:pic>
    </p:spTree>
  </p:cSld>
  <p:clrMapOvr>
    <a:masterClrMapping/>
  </p:clrMapOvr>
  <p:transition advTm="7078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800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8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i="1" dirty="0" smtClean="0">
                <a:solidFill>
                  <a:srgbClr val="FFFF00"/>
                </a:solidFill>
              </a:rPr>
              <a:t>             Koniec</a:t>
            </a:r>
            <a:endParaRPr lang="pl-PL" i="1" dirty="0">
              <a:solidFill>
                <a:srgbClr val="FFFF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l-PL" b="1" i="1" dirty="0" smtClean="0"/>
              <a:t>         </a:t>
            </a:r>
          </a:p>
          <a:p>
            <a:pPr>
              <a:buNone/>
            </a:pPr>
            <a:r>
              <a:rPr lang="pl-PL" b="1" i="1" dirty="0" smtClean="0"/>
              <a:t>       </a:t>
            </a:r>
            <a:r>
              <a:rPr lang="pl-PL" sz="2800" b="1" i="1" dirty="0" smtClean="0"/>
              <a:t>Prezentacje wykonała:</a:t>
            </a:r>
          </a:p>
          <a:p>
            <a:pPr>
              <a:buNone/>
            </a:pPr>
            <a:r>
              <a:rPr lang="pl-PL" b="1" i="1" dirty="0" smtClean="0"/>
              <a:t>                              Katarzyna Okrój</a:t>
            </a:r>
            <a:endParaRPr lang="pl-PL" b="1" i="1" dirty="0"/>
          </a:p>
        </p:txBody>
      </p:sp>
    </p:spTree>
  </p:cSld>
  <p:clrMapOvr>
    <a:masterClrMapping/>
  </p:clrMapOvr>
  <p:transition advTm="14437">
    <p:wheel spokes="8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7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8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500"/>
                            </p:stCondLst>
                            <p:childTnLst>
                              <p:par>
                                <p:cTn id="13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5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6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750"/>
                            </p:stCondLst>
                            <p:childTnLst>
                              <p:par>
                                <p:cTn id="21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23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9000"/>
                            </p:stCondLst>
                            <p:childTnLst>
                              <p:par>
                                <p:cTn id="29" presetID="3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31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32" dur="228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28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78" decel="50000" autoRev="1" fill="hold">
                                          <p:stCondLst>
                                            <p:cond delay="22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68" fill="hold">
                                          <p:stCondLst>
                                            <p:cond delay="43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Techniczny">
  <a:themeElements>
    <a:clrScheme name="Techniczny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zny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zn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60</TotalTime>
  <Words>69</Words>
  <Application>Microsoft Office PowerPoint</Application>
  <PresentationFormat>Pokaz na ekranie (4:3)</PresentationFormat>
  <Paragraphs>7</Paragraphs>
  <Slides>4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4</vt:i4>
      </vt:variant>
    </vt:vector>
  </HeadingPairs>
  <TitlesOfParts>
    <vt:vector size="5" baseType="lpstr">
      <vt:lpstr>Techniczny</vt:lpstr>
      <vt:lpstr>Fundusze zostały przekazane na orlik w Jedlińsku</vt:lpstr>
      <vt:lpstr>Slajd 2</vt:lpstr>
      <vt:lpstr>Slajd 3</vt:lpstr>
      <vt:lpstr>             Koniec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Dofinansowany został orlik w Jedlińsku</dc:title>
  <dc:creator>fljdf</dc:creator>
  <cp:lastModifiedBy>fljdf</cp:lastModifiedBy>
  <cp:revision>11</cp:revision>
  <dcterms:created xsi:type="dcterms:W3CDTF">2012-11-06T17:00:07Z</dcterms:created>
  <dcterms:modified xsi:type="dcterms:W3CDTF">2012-11-13T19:04:53Z</dcterms:modified>
</cp:coreProperties>
</file>