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3422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422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422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422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3422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422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422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advTm="3422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422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422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422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52DA49-F03F-4D76-B398-095AF2B5EFD1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9ACAE58-8C1E-4295-80C9-ACB6B1CA960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Tm="3422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Fundusze zostały przekazane na orlik w Jedlińsku</a:t>
            </a:r>
            <a:endParaRPr lang="pl-PL" dirty="0"/>
          </a:p>
        </p:txBody>
      </p:sp>
    </p:spTree>
  </p:cSld>
  <p:clrMapOvr>
    <a:masterClrMapping/>
  </p:clrMapOvr>
  <p:transition spd="slow" advTm="35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Boisko jest przeznaczone przede wszystkim do grania w piłkę nożną jak i w siatkę czy kosza. Wszyscy się cieszą że jest takie miejsce w którym mogą sobie bezpiecznie pograć i się zrelaksować.</a:t>
            </a:r>
            <a:endParaRPr lang="pl-PL" sz="2800" dirty="0"/>
          </a:p>
        </p:txBody>
      </p:sp>
      <p:pic>
        <p:nvPicPr>
          <p:cNvPr id="1026" name="Picture 2" descr="C:\Documents and Settings\Administrator\Pulpit\Orlik\bois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000504"/>
            <a:ext cx="3666397" cy="2455569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Pulpit\Orlik\boisko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98231">
            <a:off x="6341432" y="542349"/>
            <a:ext cx="2587349" cy="155420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953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Do całego orlika należą szatnie, w których dzieci i młodziesz przebiera się na wiele zorganizowanych turnieji. </a:t>
            </a:r>
            <a:endParaRPr lang="pl-PL" sz="2800" dirty="0"/>
          </a:p>
        </p:txBody>
      </p:sp>
      <p:pic>
        <p:nvPicPr>
          <p:cNvPr id="2050" name="Picture 2" descr="C:\Documents and Settings\Administrator\Pulpit\Orlik\sztni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36952">
            <a:off x="4429124" y="3643314"/>
            <a:ext cx="3983375" cy="2351090"/>
          </a:xfrm>
          <a:prstGeom prst="rect">
            <a:avLst/>
          </a:prstGeom>
          <a:noFill/>
        </p:spPr>
      </p:pic>
    </p:spTree>
  </p:cSld>
  <p:clrMapOvr>
    <a:masterClrMapping/>
  </p:clrMapOvr>
  <p:transition advTm="707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solidFill>
                  <a:srgbClr val="FFFF00"/>
                </a:solidFill>
              </a:rPr>
              <a:t>             Koniec</a:t>
            </a:r>
            <a:endParaRPr lang="pl-PL" i="1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i="1" dirty="0" smtClean="0"/>
              <a:t>         </a:t>
            </a:r>
          </a:p>
          <a:p>
            <a:pPr>
              <a:buNone/>
            </a:pPr>
            <a:r>
              <a:rPr lang="pl-PL" b="1" i="1" dirty="0" smtClean="0"/>
              <a:t>       </a:t>
            </a:r>
            <a:r>
              <a:rPr lang="pl-PL" sz="2800" b="1" i="1" dirty="0" smtClean="0"/>
              <a:t>Prezentacje wykonała:</a:t>
            </a:r>
          </a:p>
          <a:p>
            <a:pPr>
              <a:buNone/>
            </a:pPr>
            <a:r>
              <a:rPr lang="pl-PL" b="1" i="1" dirty="0" smtClean="0"/>
              <a:t>                              Katarzyna Okrój</a:t>
            </a:r>
            <a:endParaRPr lang="pl-PL" b="1" i="1" dirty="0"/>
          </a:p>
        </p:txBody>
      </p:sp>
    </p:spTree>
  </p:cSld>
  <p:clrMapOvr>
    <a:masterClrMapping/>
  </p:clrMapOvr>
  <p:transition advTm="14437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</TotalTime>
  <Words>69</Words>
  <Application>Microsoft Office PowerPoint</Application>
  <PresentationFormat>Pokaz na ekranie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Techniczny</vt:lpstr>
      <vt:lpstr>Fundusze zostały przekazane na orlik w Jedlińsku</vt:lpstr>
      <vt:lpstr>Slajd 2</vt:lpstr>
      <vt:lpstr>Slajd 3</vt:lpstr>
      <vt:lpstr>             Koniec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Dofinansowany został orlik w Jedlińsku</dc:title>
  <dc:creator>fljdf</dc:creator>
  <cp:lastModifiedBy>fljdf</cp:lastModifiedBy>
  <cp:revision>11</cp:revision>
  <dcterms:created xsi:type="dcterms:W3CDTF">2012-11-06T17:00:07Z</dcterms:created>
  <dcterms:modified xsi:type="dcterms:W3CDTF">2012-11-13T19:04:53Z</dcterms:modified>
</cp:coreProperties>
</file>