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00" autoAdjust="0"/>
  </p:normalViewPr>
  <p:slideViewPr>
    <p:cSldViewPr>
      <p:cViewPr varScale="1">
        <p:scale>
          <a:sx n="66" d="100"/>
          <a:sy n="66" d="100"/>
        </p:scale>
        <p:origin x="-1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6563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6563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353904-AE40-4D85-B922-392EEFC0E689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52A2D7-6AB7-4DA6-BCF2-A79346260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Tm="6563">
    <p:newsflash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Dofinansowanie środków z </a:t>
            </a:r>
            <a:r>
              <a:rPr lang="pl-PL" i="1" smtClean="0"/>
              <a:t>PRO WM </a:t>
            </a:r>
            <a:r>
              <a:rPr lang="pl-PL" i="1" dirty="0" smtClean="0"/>
              <a:t>2007-2013</a:t>
            </a:r>
            <a:endParaRPr lang="pl-PL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„Fundusze europejskie dla rozwoju Mazowsza”</a:t>
            </a:r>
            <a:endParaRPr lang="pl-PL" dirty="0"/>
          </a:p>
        </p:txBody>
      </p:sp>
    </p:spTree>
  </p:cSld>
  <p:clrMapOvr>
    <a:masterClrMapping/>
  </p:clrMapOvr>
  <p:transition spd="slow" advTm="525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Szkoła w Bierwcach</a:t>
            </a:r>
            <a:endParaRPr lang="pl-PL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Pieniądze z projektu zostały przekazane na wybudowanie nowej szkoły podstawowej w Bierwcach. Jest to szkoła integracyjna. Do tej szkoły uczęszczają osoby niepełnosprawne.  Znajduje się tam również małe muzeum. Szkoła została oddana w Październiku  2011 roku. </a:t>
            </a:r>
          </a:p>
          <a:p>
            <a:endParaRPr lang="pl-PL" dirty="0" smtClean="0"/>
          </a:p>
        </p:txBody>
      </p:sp>
      <p:pic>
        <p:nvPicPr>
          <p:cNvPr id="4" name="Picture 2" descr="C:\Documents and Settings\Administrator\Pulpit\sz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3305" y="4071942"/>
            <a:ext cx="3881171" cy="257176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istrator\Pulpit\sz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23377">
            <a:off x="5734452" y="4135556"/>
            <a:ext cx="3099140" cy="206107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436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Oto muzeum jakie znajduje się w szkole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Muzeum to przedstawia izbę z chaty ubiegłego wieku.</a:t>
            </a:r>
            <a:endParaRPr lang="pl-PL" dirty="0"/>
          </a:p>
        </p:txBody>
      </p:sp>
      <p:pic>
        <p:nvPicPr>
          <p:cNvPr id="1027" name="Picture 3" descr="C:\Documents and Settings\Administrator\Pulpit\łuż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071942"/>
            <a:ext cx="3340100" cy="25019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Pulpit\ław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572008"/>
            <a:ext cx="2794000" cy="20955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Pulpit\chat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214554"/>
            <a:ext cx="2955238" cy="222090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Pulpit\chat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2071678"/>
            <a:ext cx="2514600" cy="18923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95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Orlik w Jedlińsku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Orlik jest naszą gminną rozrywką. Dzieci i młodzież chętnie przyjeżdża pograć w piłkę i inne ciekawe gry. Często odbywają się tam turnieje piłkarskie. To nie jest jedyne boisko na terenie gminy Jedlińska . Drugi taki kompleks mamy w Bierwieckiej Woli.</a:t>
            </a:r>
          </a:p>
          <a:p>
            <a:endParaRPr lang="pl-P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7103" y="4143380"/>
            <a:ext cx="3964482" cy="248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17015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5" fill="hold" nodeType="after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Centrum kultury 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Bierwieckiej Woli zostało wybudowane centrum kultury. Wieczorami odbywają się turnieje piłki, dzieci uczęszczają na zajęcia plastyczne, a nawet z gastronomi. Taka rozrywka dla młodzieży jest bardzo potrzebna i pożyteczna.</a:t>
            </a:r>
            <a:endParaRPr lang="pl-PL" dirty="0"/>
          </a:p>
        </p:txBody>
      </p:sp>
      <p:pic>
        <p:nvPicPr>
          <p:cNvPr id="1026" name="Picture 2" descr="C:\Documents and Settings\Administrator\Pulpit\bierwiecka w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857628"/>
            <a:ext cx="4294964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614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50"/>
                            </p:stCondLst>
                            <p:childTnLst>
                              <p:par>
                                <p:cTn id="12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5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To tylko niektóre z inwestycji przy wsparciu funduszy unijnych. Powstały jeszcze między innymi: drogi,  oczyszczalnia ścieków, kanalizacja itp.</a:t>
            </a:r>
            <a:endParaRPr lang="pl-PL" dirty="0"/>
          </a:p>
        </p:txBody>
      </p:sp>
    </p:spTree>
    <p:custDataLst>
      <p:tags r:id="rId1"/>
    </p:custDataLst>
  </p:cSld>
  <p:clrMapOvr>
    <a:masterClrMapping/>
  </p:clrMapOvr>
  <p:transition spd="slow" advTm="9016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Koniec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i="1" dirty="0" smtClean="0"/>
          </a:p>
          <a:p>
            <a:pPr>
              <a:buNone/>
            </a:pPr>
            <a:r>
              <a:rPr lang="pl-PL" sz="2900" i="1" dirty="0" smtClean="0"/>
              <a:t>              </a:t>
            </a:r>
            <a:r>
              <a:rPr lang="pl-PL" sz="2900" b="1" i="1" dirty="0" smtClean="0"/>
              <a:t>Prezentacje wykonała:</a:t>
            </a:r>
          </a:p>
          <a:p>
            <a:endParaRPr lang="pl-PL" dirty="0" smtClean="0"/>
          </a:p>
          <a:p>
            <a:pPr>
              <a:buNone/>
            </a:pPr>
            <a:r>
              <a:rPr lang="pl-PL" sz="3200" dirty="0" smtClean="0"/>
              <a:t>                                      Katarzyna Okrój</a:t>
            </a:r>
            <a:endParaRPr lang="pl-PL" sz="3200" dirty="0"/>
          </a:p>
        </p:txBody>
      </p:sp>
    </p:spTree>
  </p:cSld>
  <p:clrMapOvr>
    <a:masterClrMapping/>
  </p:clrMapOvr>
  <p:transition spd="slow" advTm="561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269</TotalTime>
  <Words>187</Words>
  <Application>Microsoft Office PowerPoint</Application>
  <PresentationFormat>Pokaz na ekranie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Wierzchołek</vt:lpstr>
      <vt:lpstr>Dofinansowanie środków z PRO WM 2007-2013</vt:lpstr>
      <vt:lpstr>Szkoła w Bierwcach</vt:lpstr>
      <vt:lpstr>Oto muzeum jakie znajduje się w szkole</vt:lpstr>
      <vt:lpstr>Orlik w Jedlińsku</vt:lpstr>
      <vt:lpstr>Centrum kultury </vt:lpstr>
      <vt:lpstr>Slajd 6</vt:lpstr>
      <vt:lpstr>Koniec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fljdf</dc:creator>
  <cp:lastModifiedBy>fljdf</cp:lastModifiedBy>
  <cp:revision>35</cp:revision>
  <dcterms:created xsi:type="dcterms:W3CDTF">2012-11-01T19:31:09Z</dcterms:created>
  <dcterms:modified xsi:type="dcterms:W3CDTF">2012-11-13T20:19:54Z</dcterms:modified>
</cp:coreProperties>
</file>